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25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867" y="198983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Sales Forecasting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648432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i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Analytics using Time Series Modeling &amp; Power BI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6280190" y="5179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Pratik Jagtap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AI / ML Engineer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975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Utilised: Python, Jupyter Lab, Time Series (Prophet),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3474" y="340875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488" y="374333"/>
            <a:ext cx="3574137" cy="44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6488" y="1161336"/>
            <a:ext cx="178700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76488" y="1520785"/>
            <a:ext cx="6672620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businesses struggle to predict future sales accurately due to seasonality, trends, and demand fluctuations.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8" y="2109668"/>
            <a:ext cx="6672620" cy="66726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8912" y="1161336"/>
            <a:ext cx="178700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88912" y="1520785"/>
            <a:ext cx="6672620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an AI-powered sales forecasting system that: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8912" y="1861185"/>
            <a:ext cx="6672620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future sales using historical data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8912" y="2126694"/>
            <a:ext cx="6672620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trends and seasonality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8912" y="2392204"/>
            <a:ext cx="6672620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Presents insights through an interactive Power BI dashboard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12" y="2763203"/>
            <a:ext cx="6672620" cy="6672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454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Objective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68967"/>
            <a:ext cx="13042821" cy="2011204"/>
          </a:xfrm>
          <a:prstGeom prst="roundRect">
            <a:avLst>
              <a:gd name="adj" fmla="val 473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076587"/>
            <a:ext cx="6513790" cy="1179433"/>
          </a:xfrm>
          <a:prstGeom prst="roundRect">
            <a:avLst>
              <a:gd name="adj" fmla="val 8077"/>
            </a:avLst>
          </a:prstGeom>
          <a:solidFill>
            <a:srgbClr val="2F1D63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303401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an interactive dashboard with filters and insights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15200" y="5076587"/>
            <a:ext cx="6513790" cy="1179433"/>
          </a:xfrm>
          <a:prstGeom prst="rect">
            <a:avLst/>
          </a:prstGeom>
          <a:solidFill>
            <a:srgbClr val="2F1D63"/>
          </a:solidFill>
          <a:ln/>
        </p:spPr>
      </p:sp>
      <p:sp>
        <p:nvSpPr>
          <p:cNvPr id="8" name="Shape 5"/>
          <p:cNvSpPr/>
          <p:nvPr/>
        </p:nvSpPr>
        <p:spPr>
          <a:xfrm>
            <a:off x="7315200" y="5076587"/>
            <a:ext cx="30480" cy="117943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9" name="Text 6"/>
          <p:cNvSpPr/>
          <p:nvPr/>
        </p:nvSpPr>
        <p:spPr>
          <a:xfrm>
            <a:off x="7882176" y="5303401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future sales using time-series modeling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031712" y="538281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01410" y="6256020"/>
            <a:ext cx="6513790" cy="816531"/>
          </a:xfrm>
          <a:prstGeom prst="rect">
            <a:avLst/>
          </a:prstGeom>
          <a:solidFill>
            <a:srgbClr val="2F1D63"/>
          </a:solidFill>
          <a:ln/>
        </p:spPr>
      </p:sp>
      <p:sp>
        <p:nvSpPr>
          <p:cNvPr id="12" name="Shape 9"/>
          <p:cNvSpPr/>
          <p:nvPr/>
        </p:nvSpPr>
        <p:spPr>
          <a:xfrm>
            <a:off x="801410" y="625602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6482834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actual vs forecasted sales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315200" y="6256020"/>
            <a:ext cx="6513790" cy="816531"/>
          </a:xfrm>
          <a:prstGeom prst="rect">
            <a:avLst/>
          </a:prstGeom>
          <a:solidFill>
            <a:srgbClr val="2F1D63"/>
          </a:solidFill>
          <a:ln/>
        </p:spPr>
      </p:sp>
      <p:sp>
        <p:nvSpPr>
          <p:cNvPr id="15" name="Shape 12"/>
          <p:cNvSpPr/>
          <p:nvPr/>
        </p:nvSpPr>
        <p:spPr>
          <a:xfrm>
            <a:off x="7315200" y="6256020"/>
            <a:ext cx="30480" cy="816531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315200" y="6256020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7" name="Text 14"/>
          <p:cNvSpPr/>
          <p:nvPr/>
        </p:nvSpPr>
        <p:spPr>
          <a:xfrm>
            <a:off x="7882176" y="6482834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forecast accuracy using error metrics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031712" y="638079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87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&amp; Feature Engineering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302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missing and inconsistent values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206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 sales monthly levels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features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data in a time-series friendly format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747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Prophet’s predicted values with the actual monthly sales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928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the Error in model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209" y="418147"/>
            <a:ext cx="3991570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32209" y="977860"/>
            <a:ext cx="273760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Time Series Forecasting?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32209" y="1455301"/>
            <a:ext cx="1356598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You know time series models then you might have wondered why prophet model ? 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2209" y="1869519"/>
            <a:ext cx="1356598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Prophet is well suited for businesses because we compared it to ARIMA/SARIMA &amp; XG Boost  prophet requires less manual tunning and it automatically handles trend and seasonality.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9" y="2454712"/>
            <a:ext cx="5343049" cy="534304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77" y="2454712"/>
            <a:ext cx="4939546" cy="49395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9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2842141"/>
            <a:ext cx="6680835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 &amp; Forecasting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5" y="3732967"/>
            <a:ext cx="6663095" cy="745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8438" y="4664631"/>
            <a:ext cx="44710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Trained Prophet on historical sales data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32967"/>
            <a:ext cx="6663095" cy="7453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01533" y="4664631"/>
            <a:ext cx="358937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Generated future sales forecasts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05" y="5156597"/>
            <a:ext cx="6663095" cy="7453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8438" y="6088261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Extracted: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838438" y="6505694"/>
            <a:ext cx="629042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component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838438" y="6868954"/>
            <a:ext cx="629042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patterns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838438" y="7232213"/>
            <a:ext cx="629042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Upper &amp; lower confidence bounds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156597"/>
            <a:ext cx="6663095" cy="7453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1533" y="6088261"/>
            <a:ext cx="5952053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Validated results using actual vs forecast comparison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57" y="477322"/>
            <a:ext cx="455676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Forecast Evaluation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7457" y="1307068"/>
            <a:ext cx="7929086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the reliability of our predictions, a comprehensive evaluation approach was undertaken.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7457" y="2317909"/>
            <a:ext cx="7929086" cy="3370302"/>
          </a:xfrm>
          <a:prstGeom prst="roundRect">
            <a:avLst>
              <a:gd name="adj" fmla="val 325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57" y="2295049"/>
            <a:ext cx="7929086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670" y="2057638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67880" y="2187773"/>
            <a:ext cx="20824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03791" y="2751773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Approach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03791" y="3140631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historical actual sales vs predicted values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03791" y="3479006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error metrics: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803791" y="3817382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 square Score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803791" y="4155757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Adjusted R square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803791" y="4494133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Absolute Percentage Error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803791" y="4832509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Squared Error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803791" y="5214223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07457" y="6121956"/>
            <a:ext cx="7929086" cy="1635085"/>
          </a:xfrm>
          <a:prstGeom prst="roundRect">
            <a:avLst>
              <a:gd name="adj" fmla="val 6711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57" y="6099096"/>
            <a:ext cx="7929086" cy="91440"/>
          </a:xfrm>
          <a:prstGeom prst="rect">
            <a:avLst/>
          </a:prstGeom>
        </p:spPr>
      </p:pic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670" y="5861685"/>
            <a:ext cx="520660" cy="52066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467880" y="5991820"/>
            <a:ext cx="20824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803791" y="6555819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Outcome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803791" y="6944678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captured overall sales trend accurately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803791" y="7283053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patterns aligned with real sales behaviour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256"/>
            <a:ext cx="66657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Power BI Dashboard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001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interactive Power BI dashboard is designed to translate complex forecasting data into easily digestible, actionable insights for business users.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7913"/>
            <a:ext cx="32758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Dashboard Features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06798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vs. Forecasted Sales Trend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8996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&amp; Yearly Sales Comparison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91194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Confidence Intervals: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insight into prediction reliability.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33392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Date/ Time Slicers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75590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17788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Selling Products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59987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Seasons &amp; High Seasons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763" y="3336250"/>
            <a:ext cx="3735943" cy="37359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23399"/>
            <a:ext cx="4996696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6155" y="1528643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showcases a robust blend of data science tools and critical technical skills.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55" y="2047280"/>
            <a:ext cx="475774" cy="4757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6155" y="2760940"/>
            <a:ext cx="579596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End-to-end ML project from raw data to dashboard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143" y="2047280"/>
            <a:ext cx="475774" cy="4757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143" y="2760940"/>
            <a:ext cx="249828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Facebook Prophet</a:t>
            </a:r>
            <a:endParaRPr lang="en-US" sz="1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155" y="3453765"/>
            <a:ext cx="475774" cy="4757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6155" y="4167426"/>
            <a:ext cx="555533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combination of AI + business intelligence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4143" y="3453765"/>
            <a:ext cx="475774" cy="4757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4143" y="4167426"/>
            <a:ext cx="518433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Demonstrates real-world forecasting use case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6155" y="4765119"/>
            <a:ext cx="3997404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Skills Demonstrated</a:t>
            </a:r>
            <a:endParaRPr lang="en-US" sz="3100" dirty="0"/>
          </a:p>
        </p:txBody>
      </p:sp>
      <p:sp>
        <p:nvSpPr>
          <p:cNvPr id="13" name="Text 7"/>
          <p:cNvSpPr/>
          <p:nvPr/>
        </p:nvSpPr>
        <p:spPr>
          <a:xfrm>
            <a:off x="666155" y="5550218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series forecasting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666155" y="5921335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&amp; feature engineering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66155" y="6292453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66155" y="6663571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Business-focused data visualization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666155" y="7034689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with dashboards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66155" y="7405807"/>
            <a:ext cx="132980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ML output into business insights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431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Pratik Jagtap</cp:lastModifiedBy>
  <cp:revision>2</cp:revision>
  <dcterms:created xsi:type="dcterms:W3CDTF">2025-12-19T09:55:34Z</dcterms:created>
  <dcterms:modified xsi:type="dcterms:W3CDTF">2025-12-19T10:34:59Z</dcterms:modified>
</cp:coreProperties>
</file>